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4"/>
    <p:sldId id="257" r:id="rId25"/>
    <p:sldId id="258" r:id="rId26"/>
    <p:sldId id="259" r:id="rId27"/>
    <p:sldId id="260" r:id="rId28"/>
    <p:sldId id="261" r:id="rId29"/>
    <p:sldId id="262" r:id="rId30"/>
    <p:sldId id="263" r:id="rId31"/>
    <p:sldId id="264" r:id="rId32"/>
    <p:sldId id="265" r:id="rId33"/>
    <p:sldId id="266" r:id="rId34"/>
    <p:sldId id="267" r:id="rId35"/>
    <p:sldId id="268" r:id="rId36"/>
    <p:sldId id="269" r:id="rId37"/>
    <p:sldId id="270" r:id="rId38"/>
    <p:sldId id="271" r:id="rId39"/>
  </p:sldIdLst>
  <p:sldSz cx="9753600" cy="73152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Open Sans Light" charset="1" panose="020B0306030504020204"/>
      <p:regular r:id="rId10"/>
    </p:embeddedFont>
    <p:embeddedFont>
      <p:font typeface="Open Sans Light Bold" charset="1" panose="020B0806030504020204"/>
      <p:regular r:id="rId11"/>
    </p:embeddedFont>
    <p:embeddedFont>
      <p:font typeface="Open Sans Light Italics" charset="1" panose="020B0306030504020204"/>
      <p:regular r:id="rId12"/>
    </p:embeddedFont>
    <p:embeddedFont>
      <p:font typeface="Open Sans Light Bold Italics" charset="1" panose="020B0806030504020204"/>
      <p:regular r:id="rId13"/>
    </p:embeddedFont>
    <p:embeddedFont>
      <p:font typeface="Open Sans" charset="1" panose="020B0606030504020204"/>
      <p:regular r:id="rId14"/>
    </p:embeddedFont>
    <p:embeddedFont>
      <p:font typeface="Open Sans Bold" charset="1" panose="020B0806030504020204"/>
      <p:regular r:id="rId15"/>
    </p:embeddedFont>
    <p:embeddedFont>
      <p:font typeface="Open Sans Italics" charset="1" panose="020B0606030504020204"/>
      <p:regular r:id="rId16"/>
    </p:embeddedFont>
    <p:embeddedFont>
      <p:font typeface="Open Sans Bold Italics" charset="1" panose="020B0806030504020204"/>
      <p:regular r:id="rId17"/>
    </p:embeddedFont>
    <p:embeddedFont>
      <p:font typeface="Arsenal" charset="1" panose="00000500000000000000"/>
      <p:regular r:id="rId18"/>
    </p:embeddedFont>
    <p:embeddedFont>
      <p:font typeface="Arsenal Bold" charset="1" panose="00000800000000000000"/>
      <p:regular r:id="rId19"/>
    </p:embeddedFont>
    <p:embeddedFont>
      <p:font typeface="Arsenal Italics" charset="1" panose="00000500000000000000"/>
      <p:regular r:id="rId20"/>
    </p:embeddedFont>
    <p:embeddedFont>
      <p:font typeface="Arsenal Bold Italics" charset="1" panose="00000800000000000000"/>
      <p:regular r:id="rId21"/>
    </p:embeddedFont>
    <p:embeddedFont>
      <p:font typeface="Noto Serif Display Black" charset="1" panose="02020A02080505020204"/>
      <p:regular r:id="rId22"/>
    </p:embeddedFont>
    <p:embeddedFont>
      <p:font typeface="Noto Serif Display Black Italics" charset="1" panose="02020A02080505090204"/>
      <p:regular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slides/slide1.xml" Type="http://schemas.openxmlformats.org/officeDocument/2006/relationships/slide"/><Relationship Id="rId25" Target="slides/slide2.xml" Type="http://schemas.openxmlformats.org/officeDocument/2006/relationships/slide"/><Relationship Id="rId26" Target="slides/slide3.xml" Type="http://schemas.openxmlformats.org/officeDocument/2006/relationships/slide"/><Relationship Id="rId27" Target="slides/slide4.xml" Type="http://schemas.openxmlformats.org/officeDocument/2006/relationships/slide"/><Relationship Id="rId28" Target="slides/slide5.xml" Type="http://schemas.openxmlformats.org/officeDocument/2006/relationships/slide"/><Relationship Id="rId29" Target="slides/slide6.xml" Type="http://schemas.openxmlformats.org/officeDocument/2006/relationships/slide"/><Relationship Id="rId3" Target="viewProps.xml" Type="http://schemas.openxmlformats.org/officeDocument/2006/relationships/viewProps"/><Relationship Id="rId30" Target="slides/slide7.xml" Type="http://schemas.openxmlformats.org/officeDocument/2006/relationships/slide"/><Relationship Id="rId31" Target="slides/slide8.xml" Type="http://schemas.openxmlformats.org/officeDocument/2006/relationships/slide"/><Relationship Id="rId32" Target="slides/slide9.xml" Type="http://schemas.openxmlformats.org/officeDocument/2006/relationships/slide"/><Relationship Id="rId33" Target="slides/slide10.xml" Type="http://schemas.openxmlformats.org/officeDocument/2006/relationships/slide"/><Relationship Id="rId34" Target="slides/slide11.xml" Type="http://schemas.openxmlformats.org/officeDocument/2006/relationships/slide"/><Relationship Id="rId35" Target="slides/slide12.xml" Type="http://schemas.openxmlformats.org/officeDocument/2006/relationships/slide"/><Relationship Id="rId36" Target="slides/slide13.xml" Type="http://schemas.openxmlformats.org/officeDocument/2006/relationships/slide"/><Relationship Id="rId37" Target="slides/slide14.xml" Type="http://schemas.openxmlformats.org/officeDocument/2006/relationships/slide"/><Relationship Id="rId38" Target="slides/slide15.xml" Type="http://schemas.openxmlformats.org/officeDocument/2006/relationships/slide"/><Relationship Id="rId39" Target="slides/slide16.xml" Type="http://schemas.openxmlformats.org/officeDocument/2006/relationships/slide"/><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19.png" Type="http://schemas.openxmlformats.org/officeDocument/2006/relationships/image"/><Relationship Id="rId5" Target="../media/image20.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 Id="rId3" Target="../media/image23.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11.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2.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3.png" Type="http://schemas.openxmlformats.org/officeDocument/2006/relationships/image"/><Relationship Id="rId5" Target="../media/image14.svg" Type="http://schemas.openxmlformats.org/officeDocument/2006/relationships/image"/><Relationship Id="rId6" Target="../media/image15.png" Type="http://schemas.openxmlformats.org/officeDocument/2006/relationships/image"/><Relationship Id="rId7" Target="../media/image16.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17.png" Type="http://schemas.openxmlformats.org/officeDocument/2006/relationships/image"/><Relationship Id="rId7" Target="../media/image18.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EE9D6"/>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1312506">
            <a:off x="-1651203" y="4007641"/>
            <a:ext cx="3708806" cy="4389120"/>
          </a:xfrm>
          <a:prstGeom prst="rect">
            <a:avLst/>
          </a:prstGeom>
        </p:spPr>
      </p:pic>
      <p:pic>
        <p:nvPicPr>
          <p:cNvPr name="Picture 3" id="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8369143" y="-914389"/>
            <a:ext cx="3752698" cy="4389120"/>
          </a:xfrm>
          <a:prstGeom prst="rect">
            <a:avLst/>
          </a:prstGeom>
        </p:spPr>
      </p:pic>
      <p:sp>
        <p:nvSpPr>
          <p:cNvPr name="TextBox 4" id="4"/>
          <p:cNvSpPr txBox="true"/>
          <p:nvPr/>
        </p:nvSpPr>
        <p:spPr>
          <a:xfrm rot="0">
            <a:off x="1657954" y="2184163"/>
            <a:ext cx="6437691" cy="2959227"/>
          </a:xfrm>
          <a:prstGeom prst="rect">
            <a:avLst/>
          </a:prstGeom>
        </p:spPr>
        <p:txBody>
          <a:bodyPr anchor="t" rtlCol="false" tIns="0" lIns="0" bIns="0" rIns="0">
            <a:spAutoFit/>
          </a:bodyPr>
          <a:lstStyle/>
          <a:p>
            <a:pPr algn="ctr">
              <a:lnSpc>
                <a:spcPts val="7703"/>
              </a:lnSpc>
            </a:pPr>
            <a:r>
              <a:rPr lang="en-US" sz="7199" spc="-215">
                <a:solidFill>
                  <a:srgbClr val="5A352C"/>
                </a:solidFill>
                <a:latin typeface="Noto Serif Display Black"/>
              </a:rPr>
              <a:t>APLIKASI KASIR WARUNG</a:t>
            </a:r>
          </a:p>
        </p:txBody>
      </p:sp>
      <p:pic>
        <p:nvPicPr>
          <p:cNvPr name="Picture 5" id="5"/>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10800000">
            <a:off x="203200" y="2846033"/>
            <a:ext cx="1062500" cy="1257396"/>
          </a:xfrm>
          <a:prstGeom prst="rect">
            <a:avLst/>
          </a:prstGeom>
        </p:spPr>
      </p:pic>
      <p:pic>
        <p:nvPicPr>
          <p:cNvPr name="Picture 6" id="6"/>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10800000">
            <a:off x="9022080" y="6202201"/>
            <a:ext cx="1005480" cy="1176000"/>
          </a:xfrm>
          <a:prstGeom prst="rect">
            <a:avLst/>
          </a:prstGeom>
        </p:spPr>
      </p:pic>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5A352C"/>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5597782" y="-2416774"/>
            <a:ext cx="6848596" cy="8104847"/>
          </a:xfrm>
          <a:prstGeom prst="rect">
            <a:avLst/>
          </a:prstGeom>
        </p:spPr>
      </p:pic>
      <p:pic>
        <p:nvPicPr>
          <p:cNvPr name="Picture 3" id="3"/>
          <p:cNvPicPr>
            <a:picLocks noChangeAspect="true"/>
          </p:cNvPicPr>
          <p:nvPr/>
        </p:nvPicPr>
        <p:blipFill>
          <a:blip r:embed="rId4"/>
          <a:srcRect l="0" t="0" r="0" b="0"/>
          <a:stretch>
            <a:fillRect/>
          </a:stretch>
        </p:blipFill>
        <p:spPr>
          <a:xfrm flipH="false" flipV="false" rot="0">
            <a:off x="731520" y="921137"/>
            <a:ext cx="6248397" cy="3516385"/>
          </a:xfrm>
          <a:prstGeom prst="rect">
            <a:avLst/>
          </a:prstGeom>
        </p:spPr>
      </p:pic>
      <p:pic>
        <p:nvPicPr>
          <p:cNvPr name="Picture 4" id="4"/>
          <p:cNvPicPr>
            <a:picLocks noChangeAspect="true"/>
          </p:cNvPicPr>
          <p:nvPr/>
        </p:nvPicPr>
        <p:blipFill>
          <a:blip r:embed="rId5"/>
          <a:srcRect l="0" t="0" r="0" b="0"/>
          <a:stretch>
            <a:fillRect/>
          </a:stretch>
        </p:blipFill>
        <p:spPr>
          <a:xfrm flipH="false" flipV="false" rot="0">
            <a:off x="3082712" y="3276058"/>
            <a:ext cx="6248397" cy="3516385"/>
          </a:xfrm>
          <a:prstGeom prst="rect">
            <a:avLst/>
          </a:prstGeom>
        </p:spPr>
      </p:pic>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5A352C"/>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731520" y="577239"/>
            <a:ext cx="6248397" cy="3516385"/>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0">
            <a:off x="3018406" y="2904258"/>
            <a:ext cx="6248397" cy="3516385"/>
          </a:xfrm>
          <a:prstGeom prst="rect">
            <a:avLst/>
          </a:prstGeom>
        </p:spPr>
      </p:pic>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5A352C"/>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604863" y="547233"/>
            <a:ext cx="6549023" cy="3685567"/>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0">
            <a:off x="2999843" y="3345646"/>
            <a:ext cx="6248397" cy="3516385"/>
          </a:xfrm>
          <a:prstGeom prst="rect">
            <a:avLst/>
          </a:prstGeom>
        </p:spPr>
      </p:pic>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5A352C"/>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731520" y="591123"/>
            <a:ext cx="6248397" cy="3516385"/>
          </a:xfrm>
          <a:prstGeom prst="rect">
            <a:avLst/>
          </a:prstGeom>
        </p:spPr>
      </p:pic>
      <p:pic>
        <p:nvPicPr>
          <p:cNvPr name="Picture 3" id="3"/>
          <p:cNvPicPr>
            <a:picLocks noChangeAspect="true"/>
          </p:cNvPicPr>
          <p:nvPr/>
        </p:nvPicPr>
        <p:blipFill>
          <a:blip r:embed="rId2"/>
          <a:srcRect l="0" t="0" r="0" b="0"/>
          <a:stretch>
            <a:fillRect/>
          </a:stretch>
        </p:blipFill>
        <p:spPr>
          <a:xfrm flipH="false" flipV="false" rot="0">
            <a:off x="2259661" y="2529391"/>
            <a:ext cx="6248397" cy="3516385"/>
          </a:xfrm>
          <a:prstGeom prst="rect">
            <a:avLst/>
          </a:prstGeom>
        </p:spPr>
      </p:pic>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5A352C"/>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604436" y="1253259"/>
            <a:ext cx="8719773" cy="4907191"/>
          </a:xfrm>
          <a:prstGeom prst="rect">
            <a:avLst/>
          </a:prstGeom>
        </p:spPr>
      </p:pic>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5A352C"/>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1016934" y="1786755"/>
            <a:ext cx="7719732" cy="4605754"/>
          </a:xfrm>
          <a:prstGeom prst="rect">
            <a:avLst/>
          </a:prstGeom>
        </p:spPr>
      </p:pic>
      <p:sp>
        <p:nvSpPr>
          <p:cNvPr name="TextBox 3" id="3"/>
          <p:cNvSpPr txBox="true"/>
          <p:nvPr/>
        </p:nvSpPr>
        <p:spPr>
          <a:xfrm rot="0">
            <a:off x="731520" y="283616"/>
            <a:ext cx="4038038" cy="1180465"/>
          </a:xfrm>
          <a:prstGeom prst="rect">
            <a:avLst/>
          </a:prstGeom>
        </p:spPr>
        <p:txBody>
          <a:bodyPr anchor="t" rtlCol="false" tIns="0" lIns="0" bIns="0" rIns="0">
            <a:spAutoFit/>
          </a:bodyPr>
          <a:lstStyle/>
          <a:p>
            <a:pPr algn="ctr">
              <a:lnSpc>
                <a:spcPts val="4759"/>
              </a:lnSpc>
            </a:pPr>
            <a:r>
              <a:rPr lang="en-US" sz="3399">
                <a:solidFill>
                  <a:srgbClr val="FFFFFF"/>
                </a:solidFill>
                <a:latin typeface="Open Sans"/>
              </a:rPr>
              <a:t>Screenshot keluaran program </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5A352C"/>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895225" y="1610994"/>
            <a:ext cx="8126855" cy="4093212"/>
          </a:xfrm>
          <a:prstGeom prst="rect">
            <a:avLst/>
          </a:prstGeom>
        </p:spPr>
      </p:pic>
      <p:sp>
        <p:nvSpPr>
          <p:cNvPr name="TextBox 3" id="3"/>
          <p:cNvSpPr txBox="true"/>
          <p:nvPr/>
        </p:nvSpPr>
        <p:spPr>
          <a:xfrm rot="0">
            <a:off x="1330478" y="664845"/>
            <a:ext cx="1370528" cy="580390"/>
          </a:xfrm>
          <a:prstGeom prst="rect">
            <a:avLst/>
          </a:prstGeom>
        </p:spPr>
        <p:txBody>
          <a:bodyPr anchor="t" rtlCol="false" tIns="0" lIns="0" bIns="0" rIns="0">
            <a:spAutoFit/>
          </a:bodyPr>
          <a:lstStyle/>
          <a:p>
            <a:pPr algn="ctr">
              <a:lnSpc>
                <a:spcPts val="4759"/>
              </a:lnSpc>
            </a:pPr>
            <a:r>
              <a:rPr lang="en-US" sz="3399">
                <a:solidFill>
                  <a:srgbClr val="FFFFFF"/>
                </a:solidFill>
                <a:latin typeface="Open Sans"/>
              </a:rPr>
              <a:t>Github</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5A352C"/>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3241080">
            <a:off x="-2024401" y="-1076554"/>
            <a:ext cx="3708806" cy="4389120"/>
          </a:xfrm>
          <a:prstGeom prst="rect">
            <a:avLst/>
          </a:prstGeom>
        </p:spPr>
      </p:pic>
      <p:grpSp>
        <p:nvGrpSpPr>
          <p:cNvPr name="Group 3" id="3"/>
          <p:cNvGrpSpPr/>
          <p:nvPr/>
        </p:nvGrpSpPr>
        <p:grpSpPr>
          <a:xfrm rot="0">
            <a:off x="731520" y="2603499"/>
            <a:ext cx="8534700" cy="2608929"/>
            <a:chOff x="0" y="0"/>
            <a:chExt cx="11379600" cy="3478572"/>
          </a:xfrm>
        </p:grpSpPr>
        <p:sp>
          <p:nvSpPr>
            <p:cNvPr name="TextBox 4" id="4"/>
            <p:cNvSpPr txBox="true"/>
            <p:nvPr/>
          </p:nvSpPr>
          <p:spPr>
            <a:xfrm rot="0">
              <a:off x="0" y="95250"/>
              <a:ext cx="11379600" cy="1841923"/>
            </a:xfrm>
            <a:prstGeom prst="rect">
              <a:avLst/>
            </a:prstGeom>
          </p:spPr>
          <p:txBody>
            <a:bodyPr anchor="t" rtlCol="false" tIns="0" lIns="0" bIns="0" rIns="0">
              <a:spAutoFit/>
            </a:bodyPr>
            <a:lstStyle/>
            <a:p>
              <a:pPr algn="ctr">
                <a:lnSpc>
                  <a:spcPts val="5200"/>
                </a:lnSpc>
              </a:pPr>
              <a:r>
                <a:rPr lang="en-US" sz="5200">
                  <a:solidFill>
                    <a:srgbClr val="FEE9D6"/>
                  </a:solidFill>
                  <a:latin typeface="Noto Serif Display Black"/>
                </a:rPr>
                <a:t>Muhammad Eska Awali Rizqi</a:t>
              </a:r>
            </a:p>
          </p:txBody>
        </p:sp>
        <p:sp>
          <p:nvSpPr>
            <p:cNvPr name="TextBox 5" id="5"/>
            <p:cNvSpPr txBox="true"/>
            <p:nvPr/>
          </p:nvSpPr>
          <p:spPr>
            <a:xfrm rot="0">
              <a:off x="472087" y="2126021"/>
              <a:ext cx="10435425" cy="1352551"/>
            </a:xfrm>
            <a:prstGeom prst="rect">
              <a:avLst/>
            </a:prstGeom>
          </p:spPr>
          <p:txBody>
            <a:bodyPr anchor="t" rtlCol="false" tIns="0" lIns="0" bIns="0" rIns="0">
              <a:spAutoFit/>
            </a:bodyPr>
            <a:lstStyle/>
            <a:p>
              <a:pPr algn="ctr">
                <a:lnSpc>
                  <a:spcPts val="4199"/>
                </a:lnSpc>
              </a:pPr>
              <a:r>
                <a:rPr lang="en-US" sz="2999" spc="29">
                  <a:solidFill>
                    <a:srgbClr val="FEE9D6"/>
                  </a:solidFill>
                  <a:latin typeface="Arsenal"/>
                </a:rPr>
                <a:t>2100018339</a:t>
              </a:r>
            </a:p>
            <a:p>
              <a:pPr algn="ctr">
                <a:lnSpc>
                  <a:spcPts val="4199"/>
                </a:lnSpc>
              </a:pPr>
              <a:r>
                <a:rPr lang="en-US" sz="2999" spc="29">
                  <a:solidFill>
                    <a:srgbClr val="FEE9D6"/>
                  </a:solidFill>
                  <a:latin typeface="Arsenal"/>
                </a:rPr>
                <a:t>G</a:t>
              </a:r>
            </a:p>
          </p:txBody>
        </p:sp>
      </p:grpSp>
      <p:pic>
        <p:nvPicPr>
          <p:cNvPr name="Picture 6" id="6"/>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4272713">
            <a:off x="7899197" y="4389120"/>
            <a:ext cx="3708806" cy="4389120"/>
          </a:xfrm>
          <a:prstGeom prst="rect">
            <a:avLst/>
          </a:prstGeom>
        </p:spPr>
      </p:pic>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5A352C"/>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3241080">
            <a:off x="-2024401" y="-1076554"/>
            <a:ext cx="3708806" cy="4389120"/>
          </a:xfrm>
          <a:prstGeom prst="rect">
            <a:avLst/>
          </a:prstGeom>
        </p:spPr>
      </p:pic>
      <p:pic>
        <p:nvPicPr>
          <p:cNvPr name="Picture 3" id="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4272713">
            <a:off x="7899197" y="4389120"/>
            <a:ext cx="3708806" cy="4389120"/>
          </a:xfrm>
          <a:prstGeom prst="rect">
            <a:avLst/>
          </a:prstGeom>
        </p:spPr>
      </p:pic>
      <p:sp>
        <p:nvSpPr>
          <p:cNvPr name="TextBox 4" id="4"/>
          <p:cNvSpPr txBox="true"/>
          <p:nvPr/>
        </p:nvSpPr>
        <p:spPr>
          <a:xfrm rot="0">
            <a:off x="1139359" y="262493"/>
            <a:ext cx="3112007" cy="469027"/>
          </a:xfrm>
          <a:prstGeom prst="rect">
            <a:avLst/>
          </a:prstGeom>
        </p:spPr>
        <p:txBody>
          <a:bodyPr anchor="t" rtlCol="false" tIns="0" lIns="0" bIns="0" rIns="0">
            <a:spAutoFit/>
          </a:bodyPr>
          <a:lstStyle/>
          <a:p>
            <a:pPr algn="ctr">
              <a:lnSpc>
                <a:spcPts val="3871"/>
              </a:lnSpc>
            </a:pPr>
            <a:r>
              <a:rPr lang="en-US" sz="2765">
                <a:solidFill>
                  <a:srgbClr val="FFFFFF"/>
                </a:solidFill>
                <a:latin typeface="Open Sans Light Bold"/>
              </a:rPr>
              <a:t>Deskripsi Aplikasi</a:t>
            </a:r>
          </a:p>
        </p:txBody>
      </p:sp>
      <p:sp>
        <p:nvSpPr>
          <p:cNvPr name="TextBox 5" id="5"/>
          <p:cNvSpPr txBox="true"/>
          <p:nvPr/>
        </p:nvSpPr>
        <p:spPr>
          <a:xfrm rot="0">
            <a:off x="1139359" y="2076113"/>
            <a:ext cx="8020898" cy="3325288"/>
          </a:xfrm>
          <a:prstGeom prst="rect">
            <a:avLst/>
          </a:prstGeom>
        </p:spPr>
        <p:txBody>
          <a:bodyPr anchor="t" rtlCol="false" tIns="0" lIns="0" bIns="0" rIns="0">
            <a:spAutoFit/>
          </a:bodyPr>
          <a:lstStyle/>
          <a:p>
            <a:pPr algn="ctr">
              <a:lnSpc>
                <a:spcPts val="3309"/>
              </a:lnSpc>
            </a:pPr>
            <a:r>
              <a:rPr lang="en-US" sz="2363">
                <a:solidFill>
                  <a:srgbClr val="FFFFFF"/>
                </a:solidFill>
                <a:latin typeface="Open Sans"/>
              </a:rPr>
              <a:t>Program kasir merupakan aplikasi yang digunakan untuk membantu proses transaksi penjualan. Adanya aplikasi ini mampu menggantikan posisi mesin kasir konvensional yang sistemnya memang beum terintegrasi. Fungsi utama aplikasi ini adalah memudahkan pemilik took dalam mengatur proses pembayaran secara terintegrasi.</a:t>
            </a:r>
          </a:p>
          <a:p>
            <a:pPr algn="ctr">
              <a:lnSpc>
                <a:spcPts val="3309"/>
              </a:lnSpc>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EE9D6"/>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8921550">
            <a:off x="8017884" y="-2174994"/>
            <a:ext cx="4488034" cy="5311283"/>
          </a:xfrm>
          <a:prstGeom prst="rect">
            <a:avLst/>
          </a:prstGeom>
        </p:spPr>
      </p:pic>
      <p:pic>
        <p:nvPicPr>
          <p:cNvPr name="Picture 3" id="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10262218">
            <a:off x="-2244017" y="4659559"/>
            <a:ext cx="4488034" cy="5311283"/>
          </a:xfrm>
          <a:prstGeom prst="rect">
            <a:avLst/>
          </a:prstGeom>
        </p:spPr>
      </p:pic>
      <p:sp>
        <p:nvSpPr>
          <p:cNvPr name="TextBox 4" id="4"/>
          <p:cNvSpPr txBox="true"/>
          <p:nvPr/>
        </p:nvSpPr>
        <p:spPr>
          <a:xfrm rot="0">
            <a:off x="-141338" y="432902"/>
            <a:ext cx="7467901" cy="682961"/>
          </a:xfrm>
          <a:prstGeom prst="rect">
            <a:avLst/>
          </a:prstGeom>
        </p:spPr>
        <p:txBody>
          <a:bodyPr anchor="t" rtlCol="false" tIns="0" lIns="0" bIns="0" rIns="0">
            <a:spAutoFit/>
          </a:bodyPr>
          <a:lstStyle/>
          <a:p>
            <a:pPr algn="ctr">
              <a:lnSpc>
                <a:spcPts val="5043"/>
              </a:lnSpc>
            </a:pPr>
            <a:r>
              <a:rPr lang="en-US" sz="5043">
                <a:solidFill>
                  <a:srgbClr val="5A352C"/>
                </a:solidFill>
                <a:latin typeface="Noto Serif Display Black"/>
              </a:rPr>
              <a:t>Fitur - fitur aplikasi</a:t>
            </a:r>
          </a:p>
        </p:txBody>
      </p:sp>
      <p:sp>
        <p:nvSpPr>
          <p:cNvPr name="TextBox 5" id="5"/>
          <p:cNvSpPr txBox="true"/>
          <p:nvPr/>
        </p:nvSpPr>
        <p:spPr>
          <a:xfrm rot="0">
            <a:off x="0" y="1921002"/>
            <a:ext cx="9147691" cy="2980690"/>
          </a:xfrm>
          <a:prstGeom prst="rect">
            <a:avLst/>
          </a:prstGeom>
        </p:spPr>
        <p:txBody>
          <a:bodyPr anchor="t" rtlCol="false" tIns="0" lIns="0" bIns="0" rIns="0">
            <a:spAutoFit/>
          </a:bodyPr>
          <a:lstStyle/>
          <a:p>
            <a:pPr marL="734059" indent="-367030" lvl="1">
              <a:lnSpc>
                <a:spcPts val="4759"/>
              </a:lnSpc>
              <a:buFont typeface="Arial"/>
              <a:buChar char="•"/>
            </a:pPr>
            <a:r>
              <a:rPr lang="en-US" sz="3399">
                <a:solidFill>
                  <a:srgbClr val="5A352C"/>
                </a:solidFill>
                <a:latin typeface="Open Sans"/>
              </a:rPr>
              <a:t>Pembeli bisa memilih menu yang tersedia</a:t>
            </a:r>
          </a:p>
          <a:p>
            <a:pPr marL="734059" indent="-367030" lvl="1">
              <a:lnSpc>
                <a:spcPts val="4759"/>
              </a:lnSpc>
              <a:buFont typeface="Arial"/>
              <a:buChar char="•"/>
            </a:pPr>
            <a:r>
              <a:rPr lang="en-US" sz="3399">
                <a:solidFill>
                  <a:srgbClr val="5A352C"/>
                </a:solidFill>
                <a:latin typeface="Open Sans"/>
              </a:rPr>
              <a:t>menentukan jumlah pesanan</a:t>
            </a:r>
          </a:p>
          <a:p>
            <a:pPr marL="734059" indent="-367030" lvl="1">
              <a:lnSpc>
                <a:spcPts val="4759"/>
              </a:lnSpc>
              <a:buFont typeface="Arial"/>
              <a:buChar char="•"/>
            </a:pPr>
            <a:r>
              <a:rPr lang="en-US" sz="3399">
                <a:solidFill>
                  <a:srgbClr val="5A352C"/>
                </a:solidFill>
                <a:latin typeface="Open Sans"/>
              </a:rPr>
              <a:t>menghitung total harga pesanan</a:t>
            </a:r>
          </a:p>
          <a:p>
            <a:pPr marL="734059" indent="-367030" lvl="1">
              <a:lnSpc>
                <a:spcPts val="4759"/>
              </a:lnSpc>
              <a:buFont typeface="Arial"/>
              <a:buChar char="•"/>
            </a:pPr>
            <a:r>
              <a:rPr lang="en-US" sz="3399">
                <a:solidFill>
                  <a:srgbClr val="5A352C"/>
                </a:solidFill>
                <a:latin typeface="Open Sans"/>
              </a:rPr>
              <a:t>menghapus pesanan</a:t>
            </a:r>
          </a:p>
          <a:p>
            <a:pPr marL="734059" indent="-367030" lvl="1">
              <a:lnSpc>
                <a:spcPts val="4759"/>
              </a:lnSpc>
              <a:buFont typeface="Arial"/>
              <a:buChar char="•"/>
            </a:pPr>
            <a:r>
              <a:rPr lang="en-US" sz="3399">
                <a:solidFill>
                  <a:srgbClr val="5A352C"/>
                </a:solidFill>
                <a:latin typeface="Open Sans"/>
              </a:rPr>
              <a:t>keluar atau exit</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EE9D6"/>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8921550">
            <a:off x="8017884" y="-2174994"/>
            <a:ext cx="4488034" cy="5311283"/>
          </a:xfrm>
          <a:prstGeom prst="rect">
            <a:avLst/>
          </a:prstGeom>
        </p:spPr>
      </p:pic>
      <p:pic>
        <p:nvPicPr>
          <p:cNvPr name="Picture 3" id="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10262218">
            <a:off x="-2244017" y="4659559"/>
            <a:ext cx="4488034" cy="5311283"/>
          </a:xfrm>
          <a:prstGeom prst="rect">
            <a:avLst/>
          </a:prstGeom>
        </p:spPr>
      </p:pic>
      <p:sp>
        <p:nvSpPr>
          <p:cNvPr name="TextBox 4" id="4"/>
          <p:cNvSpPr txBox="true"/>
          <p:nvPr/>
        </p:nvSpPr>
        <p:spPr>
          <a:xfrm rot="0">
            <a:off x="-827603" y="452073"/>
            <a:ext cx="6135659" cy="511810"/>
          </a:xfrm>
          <a:prstGeom prst="rect">
            <a:avLst/>
          </a:prstGeom>
        </p:spPr>
        <p:txBody>
          <a:bodyPr anchor="t" rtlCol="false" tIns="0" lIns="0" bIns="0" rIns="0">
            <a:spAutoFit/>
          </a:bodyPr>
          <a:lstStyle/>
          <a:p>
            <a:pPr algn="ctr">
              <a:lnSpc>
                <a:spcPts val="4159"/>
              </a:lnSpc>
            </a:pPr>
            <a:r>
              <a:rPr lang="en-US" sz="3199" spc="159">
                <a:solidFill>
                  <a:srgbClr val="E59E82"/>
                </a:solidFill>
                <a:latin typeface="Arsenal"/>
              </a:rPr>
              <a:t>3. ALUR KERJA</a:t>
            </a:r>
          </a:p>
        </p:txBody>
      </p:sp>
      <p:sp>
        <p:nvSpPr>
          <p:cNvPr name="TextBox 5" id="5"/>
          <p:cNvSpPr txBox="true"/>
          <p:nvPr/>
        </p:nvSpPr>
        <p:spPr>
          <a:xfrm rot="0">
            <a:off x="306796" y="2160641"/>
            <a:ext cx="9140009" cy="2955818"/>
          </a:xfrm>
          <a:prstGeom prst="rect">
            <a:avLst/>
          </a:prstGeom>
        </p:spPr>
        <p:txBody>
          <a:bodyPr anchor="t" rtlCol="false" tIns="0" lIns="0" bIns="0" rIns="0">
            <a:spAutoFit/>
          </a:bodyPr>
          <a:lstStyle/>
          <a:p>
            <a:pPr algn="ctr">
              <a:lnSpc>
                <a:spcPts val="3367"/>
              </a:lnSpc>
            </a:pPr>
            <a:r>
              <a:rPr lang="en-US" sz="2405">
                <a:solidFill>
                  <a:srgbClr val="000000"/>
                </a:solidFill>
                <a:latin typeface="Open Sans"/>
              </a:rPr>
              <a:t>Pembeli langsung bisa memilih menu makanan yang tersedia, ada nasi goreng, mie goreng, soto ayam sop kambing dan nasi dengan harga -  harga yang bervariasi kemudian pembili bisa menentukan jumlah pesanan yang ingin di beli seelah itu pembeli bisa mengeklik hitung dan jumlah harga akan muncul untuk menghapus bisa klik hapus dan untuk keluar bisa mengexit</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5A352C"/>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4608595">
            <a:off x="7996394" y="4522936"/>
            <a:ext cx="3708806" cy="4389120"/>
          </a:xfrm>
          <a:prstGeom prst="rect">
            <a:avLst/>
          </a:prstGeom>
        </p:spPr>
      </p:pic>
      <p:pic>
        <p:nvPicPr>
          <p:cNvPr name="Picture 3" id="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4756871">
            <a:off x="-1892962" y="-1244487"/>
            <a:ext cx="3708806" cy="4389120"/>
          </a:xfrm>
          <a:prstGeom prst="rect">
            <a:avLst/>
          </a:prstGeom>
        </p:spPr>
      </p:pic>
      <p:pic>
        <p:nvPicPr>
          <p:cNvPr name="Picture 4" id="4"/>
          <p:cNvPicPr>
            <a:picLocks noChangeAspect="true"/>
          </p:cNvPicPr>
          <p:nvPr/>
        </p:nvPicPr>
        <p:blipFill>
          <a:blip r:embed="rId4"/>
          <a:srcRect l="0" t="0" r="0" b="0"/>
          <a:stretch>
            <a:fillRect/>
          </a:stretch>
        </p:blipFill>
        <p:spPr>
          <a:xfrm flipH="false" flipV="false" rot="0">
            <a:off x="874764" y="1557267"/>
            <a:ext cx="8013596" cy="4714382"/>
          </a:xfrm>
          <a:prstGeom prst="rect">
            <a:avLst/>
          </a:prstGeom>
        </p:spPr>
      </p:pic>
      <p:sp>
        <p:nvSpPr>
          <p:cNvPr name="TextBox 5" id="5"/>
          <p:cNvSpPr txBox="true"/>
          <p:nvPr/>
        </p:nvSpPr>
        <p:spPr>
          <a:xfrm rot="0">
            <a:off x="4872038" y="3334067"/>
            <a:ext cx="9525" cy="580390"/>
          </a:xfrm>
          <a:prstGeom prst="rect">
            <a:avLst/>
          </a:prstGeom>
        </p:spPr>
        <p:txBody>
          <a:bodyPr anchor="t" rtlCol="false" tIns="0" lIns="0" bIns="0" rIns="0">
            <a:spAutoFit/>
          </a:bodyPr>
          <a:lstStyle/>
          <a:p>
            <a:pPr algn="ctr">
              <a:lnSpc>
                <a:spcPts val="4759"/>
              </a:lnSpc>
            </a:pPr>
          </a:p>
        </p:txBody>
      </p:sp>
      <p:sp>
        <p:nvSpPr>
          <p:cNvPr name="TextBox 6" id="6"/>
          <p:cNvSpPr txBox="true"/>
          <p:nvPr/>
        </p:nvSpPr>
        <p:spPr>
          <a:xfrm rot="0">
            <a:off x="1895475" y="407987"/>
            <a:ext cx="2976562" cy="580390"/>
          </a:xfrm>
          <a:prstGeom prst="rect">
            <a:avLst/>
          </a:prstGeom>
        </p:spPr>
        <p:txBody>
          <a:bodyPr anchor="t" rtlCol="false" tIns="0" lIns="0" bIns="0" rIns="0">
            <a:spAutoFit/>
          </a:bodyPr>
          <a:lstStyle/>
          <a:p>
            <a:pPr algn="ctr">
              <a:lnSpc>
                <a:spcPts val="4759"/>
              </a:lnSpc>
            </a:pPr>
            <a:r>
              <a:rPr lang="en-US" sz="3399">
                <a:solidFill>
                  <a:srgbClr val="FFFFFF"/>
                </a:solidFill>
                <a:latin typeface="Open Sans"/>
              </a:rPr>
              <a:t>Diagram Class </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EE9D6"/>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1312506">
            <a:off x="-2760208" y="3686674"/>
            <a:ext cx="4895941" cy="5794013"/>
          </a:xfrm>
          <a:prstGeom prst="rect">
            <a:avLst/>
          </a:prstGeom>
        </p:spPr>
      </p:pic>
      <p:pic>
        <p:nvPicPr>
          <p:cNvPr name="Picture 3" id="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1206208">
            <a:off x="8242789" y="-1918726"/>
            <a:ext cx="4531920" cy="5300491"/>
          </a:xfrm>
          <a:prstGeom prst="rect">
            <a:avLst/>
          </a:prstGeom>
        </p:spPr>
      </p:pic>
      <p:pic>
        <p:nvPicPr>
          <p:cNvPr name="Picture 4" id="4"/>
          <p:cNvPicPr>
            <a:picLocks noChangeAspect="true"/>
          </p:cNvPicPr>
          <p:nvPr/>
        </p:nvPicPr>
        <p:blipFill>
          <a:blip r:embed="rId6"/>
          <a:srcRect l="0" t="0" r="0" b="0"/>
          <a:stretch>
            <a:fillRect/>
          </a:stretch>
        </p:blipFill>
        <p:spPr>
          <a:xfrm flipH="false" flipV="false" rot="0">
            <a:off x="827279" y="1793447"/>
            <a:ext cx="8099041" cy="4411393"/>
          </a:xfrm>
          <a:prstGeom prst="rect">
            <a:avLst/>
          </a:prstGeom>
        </p:spPr>
      </p:pic>
      <p:sp>
        <p:nvSpPr>
          <p:cNvPr name="TextBox 5" id="5"/>
          <p:cNvSpPr txBox="true"/>
          <p:nvPr/>
        </p:nvSpPr>
        <p:spPr>
          <a:xfrm rot="0">
            <a:off x="420569" y="430530"/>
            <a:ext cx="8601511" cy="697230"/>
          </a:xfrm>
          <a:prstGeom prst="rect">
            <a:avLst/>
          </a:prstGeom>
        </p:spPr>
        <p:txBody>
          <a:bodyPr anchor="t" rtlCol="false" tIns="0" lIns="0" bIns="0" rIns="0">
            <a:spAutoFit/>
          </a:bodyPr>
          <a:lstStyle/>
          <a:p>
            <a:pPr algn="ctr">
              <a:lnSpc>
                <a:spcPts val="5200"/>
              </a:lnSpc>
            </a:pPr>
            <a:r>
              <a:rPr lang="en-US" sz="5200">
                <a:solidFill>
                  <a:srgbClr val="5A352C"/>
                </a:solidFill>
                <a:latin typeface="Noto Serif Display Black"/>
              </a:rPr>
              <a:t>Rancangan Antar Muka</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EE9D6"/>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767643">
            <a:off x="7636838" y="-1774355"/>
            <a:ext cx="3644245" cy="4312716"/>
          </a:xfrm>
          <a:prstGeom prst="rect">
            <a:avLst/>
          </a:prstGeom>
        </p:spPr>
      </p:pic>
      <p:pic>
        <p:nvPicPr>
          <p:cNvPr name="Picture 3" id="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10015302">
            <a:off x="6028951" y="5193824"/>
            <a:ext cx="4681572" cy="3323916"/>
          </a:xfrm>
          <a:prstGeom prst="rect">
            <a:avLst/>
          </a:prstGeom>
        </p:spPr>
      </p:pic>
      <p:pic>
        <p:nvPicPr>
          <p:cNvPr name="Picture 4" id="4"/>
          <p:cNvPicPr>
            <a:picLocks noChangeAspect="true"/>
          </p:cNvPicPr>
          <p:nvPr/>
        </p:nvPicPr>
        <p:blipFill>
          <a:blip r:embed="rId6"/>
          <a:srcRect l="0" t="0" r="0" b="0"/>
          <a:stretch>
            <a:fillRect/>
          </a:stretch>
        </p:blipFill>
        <p:spPr>
          <a:xfrm flipH="false" flipV="false" rot="0">
            <a:off x="511861" y="3467566"/>
            <a:ext cx="6248397" cy="3516385"/>
          </a:xfrm>
          <a:prstGeom prst="rect">
            <a:avLst/>
          </a:prstGeom>
        </p:spPr>
      </p:pic>
      <p:pic>
        <p:nvPicPr>
          <p:cNvPr name="Picture 5" id="5"/>
          <p:cNvPicPr>
            <a:picLocks noChangeAspect="true"/>
          </p:cNvPicPr>
          <p:nvPr/>
        </p:nvPicPr>
        <p:blipFill>
          <a:blip r:embed="rId7"/>
          <a:srcRect l="0" t="0" r="0" b="0"/>
          <a:stretch>
            <a:fillRect/>
          </a:stretch>
        </p:blipFill>
        <p:spPr>
          <a:xfrm flipH="false" flipV="false" rot="0">
            <a:off x="3210563" y="2184400"/>
            <a:ext cx="6248397" cy="3516385"/>
          </a:xfrm>
          <a:prstGeom prst="rect">
            <a:avLst/>
          </a:prstGeom>
        </p:spPr>
      </p:pic>
      <p:sp>
        <p:nvSpPr>
          <p:cNvPr name="TextBox 6" id="6"/>
          <p:cNvSpPr txBox="true"/>
          <p:nvPr/>
        </p:nvSpPr>
        <p:spPr>
          <a:xfrm rot="0">
            <a:off x="731520" y="826770"/>
            <a:ext cx="3671790" cy="1357630"/>
          </a:xfrm>
          <a:prstGeom prst="rect">
            <a:avLst/>
          </a:prstGeom>
        </p:spPr>
        <p:txBody>
          <a:bodyPr anchor="t" rtlCol="false" tIns="0" lIns="0" bIns="0" rIns="0">
            <a:spAutoFit/>
          </a:bodyPr>
          <a:lstStyle/>
          <a:p>
            <a:pPr algn="ctr">
              <a:lnSpc>
                <a:spcPts val="5200"/>
              </a:lnSpc>
            </a:pPr>
            <a:r>
              <a:rPr lang="en-US" sz="5200">
                <a:solidFill>
                  <a:srgbClr val="5A352C"/>
                </a:solidFill>
                <a:latin typeface="Noto Serif Display Black"/>
              </a:rPr>
              <a:t>Codingan di IDE</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EE9D6"/>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8860649">
            <a:off x="7809925" y="-1644809"/>
            <a:ext cx="4488034" cy="5311283"/>
          </a:xfrm>
          <a:prstGeom prst="rect">
            <a:avLst/>
          </a:prstGeom>
        </p:spPr>
      </p:pic>
      <p:pic>
        <p:nvPicPr>
          <p:cNvPr name="Picture 3" id="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8860649">
            <a:off x="-2667768" y="3928039"/>
            <a:ext cx="4488034" cy="5311283"/>
          </a:xfrm>
          <a:prstGeom prst="rect">
            <a:avLst/>
          </a:prstGeom>
        </p:spPr>
      </p:pic>
      <p:pic>
        <p:nvPicPr>
          <p:cNvPr name="Picture 4" id="4"/>
          <p:cNvPicPr>
            <a:picLocks noChangeAspect="true"/>
          </p:cNvPicPr>
          <p:nvPr/>
        </p:nvPicPr>
        <p:blipFill>
          <a:blip r:embed="rId6"/>
          <a:srcRect l="0" t="0" r="0" b="0"/>
          <a:stretch>
            <a:fillRect/>
          </a:stretch>
        </p:blipFill>
        <p:spPr>
          <a:xfrm flipH="false" flipV="false" rot="0">
            <a:off x="489304" y="520807"/>
            <a:ext cx="7532791" cy="4239199"/>
          </a:xfrm>
          <a:prstGeom prst="rect">
            <a:avLst/>
          </a:prstGeom>
        </p:spPr>
      </p:pic>
      <p:pic>
        <p:nvPicPr>
          <p:cNvPr name="Picture 5" id="5"/>
          <p:cNvPicPr>
            <a:picLocks noChangeAspect="true"/>
          </p:cNvPicPr>
          <p:nvPr/>
        </p:nvPicPr>
        <p:blipFill>
          <a:blip r:embed="rId7"/>
          <a:srcRect l="0" t="0" r="0" b="0"/>
          <a:stretch>
            <a:fillRect/>
          </a:stretch>
        </p:blipFill>
        <p:spPr>
          <a:xfrm flipH="false" flipV="false" rot="0">
            <a:off x="2205784" y="3139685"/>
            <a:ext cx="7168700" cy="4034301"/>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DAFXFrM6Sd4</dc:identifier>
  <dcterms:modified xsi:type="dcterms:W3CDTF">2011-08-01T06:04:30Z</dcterms:modified>
  <cp:revision>1</cp:revision>
  <dc:title>Cream and Brown Curvy Serif Typefaces Simple Presentation</dc:title>
</cp:coreProperties>
</file>